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9"/>
  </p:notesMasterIdLst>
  <p:sldIdLst>
    <p:sldId id="284" r:id="rId2"/>
    <p:sldId id="257" r:id="rId3"/>
    <p:sldId id="349" r:id="rId4"/>
    <p:sldId id="352" r:id="rId5"/>
    <p:sldId id="353" r:id="rId6"/>
    <p:sldId id="354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11</a:t>
            </a: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22929" y="2057399"/>
            <a:ext cx="8175812" cy="26221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Merge Sort </a:t>
            </a: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Using </a:t>
            </a: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Divide &amp; Conquer Strategy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60" y="46274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461" y="1398493"/>
            <a:ext cx="8915400" cy="5472953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First consider the running time of procedure Merge(A, left, mid, right).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Let n = right – left + 1 denotes the total length of both left and right sub-arrays, i.e., sorted pieces.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merge procedure contains 4 loops, no one is nested.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Each loop can be executed at most n times.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Thus running time of merge is </a:t>
            </a:r>
            <a:r>
              <a:rPr lang="el-GR" dirty="0" smtClean="0">
                <a:solidFill>
                  <a:schemeClr val="tx1"/>
                </a:solidFill>
              </a:rPr>
              <a:t>Θ</a:t>
            </a:r>
            <a:r>
              <a:rPr lang="en-US" dirty="0" smtClean="0">
                <a:solidFill>
                  <a:schemeClr val="tx1"/>
                </a:solidFill>
              </a:rPr>
              <a:t>(n).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Let T(n) denotes the worst case running time of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on an array of length 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If we call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with an array containing a single item (n=1), then the running time is constant.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 can just write T(n)=1, ignoring all constants.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or n &gt; 1,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splits into 2 halves, sorts the two and then merges them together.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left half is of size[n/2] and the right half is [n/2]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How long does it take to sort elements in sub-array of size[n/2]?</a:t>
            </a:r>
          </a:p>
        </p:txBody>
      </p:sp>
    </p:spTree>
    <p:extLst>
      <p:ext uri="{BB962C8B-B14F-4D97-AF65-F5344CB8AC3E}">
        <p14:creationId xmlns:p14="http://schemas.microsoft.com/office/powerpoint/2010/main" val="411972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60" y="46274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461" y="1398493"/>
            <a:ext cx="8915400" cy="547295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How long does it take to sort elements in sub-array of size[n/2]?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 do not know this but because [n/2] &lt; n for n &gt; 1, we can express this as T([n/2]).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Similarly the time taken to sort right sub-array is expressed as T(</a:t>
            </a:r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smtClean="0">
                <a:solidFill>
                  <a:schemeClr val="tx1"/>
                </a:solidFill>
              </a:rPr>
              <a:t>n/2]).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 conclusion, we have 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T(n)=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		if n=1, otherwise 	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T(n)=T([n/2])+</a:t>
            </a:r>
            <a:r>
              <a:rPr lang="en-US" dirty="0">
                <a:solidFill>
                  <a:schemeClr val="tx1"/>
                </a:solidFill>
              </a:rPr>
              <a:t>T([n/2</a:t>
            </a:r>
            <a:r>
              <a:rPr lang="en-US" dirty="0" smtClean="0">
                <a:solidFill>
                  <a:schemeClr val="tx1"/>
                </a:solidFill>
              </a:rPr>
              <a:t>])+n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This is called Recurrence Relation, i.e., a recursively defined function. 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930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6518" y="1353671"/>
            <a:ext cx="8915400" cy="5342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Solving the Recurrence</a:t>
            </a:r>
          </a:p>
          <a:p>
            <a:r>
              <a:rPr lang="en-US" dirty="0" smtClean="0"/>
              <a:t>Let’s expand the terms:</a:t>
            </a:r>
          </a:p>
          <a:p>
            <a:r>
              <a:rPr lang="en-US" dirty="0" smtClean="0"/>
              <a:t>T(1)=1</a:t>
            </a:r>
          </a:p>
          <a:p>
            <a:r>
              <a:rPr lang="en-US" dirty="0" smtClean="0"/>
              <a:t>T(2)=T(1)+T(1)+2=1+1+2=4</a:t>
            </a:r>
          </a:p>
          <a:p>
            <a:r>
              <a:rPr lang="en-US" dirty="0" smtClean="0"/>
              <a:t>T(3)=T(2)+</a:t>
            </a:r>
            <a:r>
              <a:rPr lang="en-US" dirty="0"/>
              <a:t>T(1</a:t>
            </a:r>
            <a:r>
              <a:rPr lang="en-US" dirty="0" smtClean="0"/>
              <a:t>)+3=4+1+3=8</a:t>
            </a:r>
            <a:endParaRPr lang="en-US" dirty="0"/>
          </a:p>
          <a:p>
            <a:r>
              <a:rPr lang="en-US" dirty="0" smtClean="0"/>
              <a:t>T(4)=T(2)+T(2)+4=8+8+4=12</a:t>
            </a:r>
            <a:endParaRPr lang="en-US" dirty="0"/>
          </a:p>
          <a:p>
            <a:r>
              <a:rPr lang="en-US" dirty="0" smtClean="0"/>
              <a:t>T(5)=T(3)+T(2)+5=8+4+5=17</a:t>
            </a:r>
            <a:endParaRPr lang="en-US" dirty="0"/>
          </a:p>
          <a:p>
            <a:r>
              <a:rPr lang="en-US" dirty="0" smtClean="0"/>
              <a:t>………</a:t>
            </a:r>
          </a:p>
          <a:p>
            <a:r>
              <a:rPr lang="en-US" dirty="0" smtClean="0"/>
              <a:t>T(8)=T(4)+T(4)+8=12+12+8=32</a:t>
            </a:r>
            <a:endParaRPr lang="en-US" dirty="0"/>
          </a:p>
          <a:p>
            <a:r>
              <a:rPr lang="en-US" dirty="0"/>
              <a:t>………</a:t>
            </a:r>
          </a:p>
          <a:p>
            <a:r>
              <a:rPr lang="en-US" dirty="0" smtClean="0"/>
              <a:t>T(16)=T(8)+T(8)+16=32+32+16=80</a:t>
            </a:r>
            <a:endParaRPr lang="en-US" dirty="0"/>
          </a:p>
          <a:p>
            <a:r>
              <a:rPr lang="en-US" dirty="0"/>
              <a:t>………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45760" y="462746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5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Recurrence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666" y="1586752"/>
            <a:ext cx="11322423" cy="5144737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Recurrence</a:t>
            </a:r>
            <a:r>
              <a:rPr lang="en-US" dirty="0" smtClean="0"/>
              <a:t> is a function defined in terms of </a:t>
            </a:r>
          </a:p>
          <a:p>
            <a:pPr lvl="1" algn="just"/>
            <a:r>
              <a:rPr lang="en-US" sz="1800" dirty="0" smtClean="0"/>
              <a:t>One or more base cases, and</a:t>
            </a:r>
          </a:p>
          <a:p>
            <a:pPr lvl="1" algn="just"/>
            <a:r>
              <a:rPr lang="en-US" sz="1800" dirty="0" smtClean="0"/>
              <a:t>Itself, with smaller arguments.</a:t>
            </a:r>
          </a:p>
          <a:p>
            <a:pPr algn="just"/>
            <a:r>
              <a:rPr lang="en-US" b="1" dirty="0" smtClean="0"/>
              <a:t>Methods of solving recurrence</a:t>
            </a:r>
          </a:p>
          <a:p>
            <a:pPr lvl="1" algn="just"/>
            <a:r>
              <a:rPr lang="en-US" sz="1800" dirty="0" smtClean="0"/>
              <a:t>Substitution method</a:t>
            </a:r>
          </a:p>
          <a:p>
            <a:pPr lvl="1" algn="just"/>
            <a:r>
              <a:rPr lang="en-US" sz="1800" dirty="0" smtClean="0"/>
              <a:t>Iteration method</a:t>
            </a:r>
          </a:p>
          <a:p>
            <a:pPr lvl="1" algn="just"/>
            <a:r>
              <a:rPr lang="en-US" sz="1800" dirty="0" smtClean="0"/>
              <a:t>Master method</a:t>
            </a:r>
          </a:p>
          <a:p>
            <a:pPr algn="just"/>
            <a:r>
              <a:rPr lang="en-US" dirty="0" smtClean="0"/>
              <a:t>Recursive solutions are often called Divide-and-Conquer strategy.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8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9492</TotalTime>
  <Words>356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PowerPoint Presentation</vt:lpstr>
      <vt:lpstr>PowerPoint Presentation</vt:lpstr>
      <vt:lpstr>Analysis of Merge Sort</vt:lpstr>
      <vt:lpstr>Analysis of Merge Sort</vt:lpstr>
      <vt:lpstr>PowerPoint Presentation</vt:lpstr>
      <vt:lpstr>Recurrence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860</cp:revision>
  <dcterms:created xsi:type="dcterms:W3CDTF">2013-04-08T04:26:10Z</dcterms:created>
  <dcterms:modified xsi:type="dcterms:W3CDTF">2014-01-29T04:45:56Z</dcterms:modified>
</cp:coreProperties>
</file>