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57" r:id="rId4"/>
    <p:sldId id="258" r:id="rId5"/>
    <p:sldId id="263" r:id="rId6"/>
    <p:sldId id="260" r:id="rId7"/>
    <p:sldId id="262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77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193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6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92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54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33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8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08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66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14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15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5094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840" y="3395148"/>
            <a:ext cx="10993549" cy="1475013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Software Engineering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MCS-2</a:t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>
                <a:solidFill>
                  <a:schemeClr val="bg1"/>
                </a:solidFill>
              </a:rPr>
              <a:t>Lecture # 1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31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Compulsory Reading material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169" y="2699115"/>
            <a:ext cx="11029615" cy="367830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Software Engineering (6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edition) by</a:t>
            </a:r>
          </a:p>
          <a:p>
            <a:pPr marL="0" indent="0">
              <a:buNone/>
            </a:pPr>
            <a:r>
              <a:rPr lang="en-US" sz="2400" dirty="0" smtClean="0"/>
              <a:t>    IAN </a:t>
            </a:r>
            <a:r>
              <a:rPr lang="en-US" sz="2400" dirty="0" err="1" smtClean="0"/>
              <a:t>Sommerville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Software Engineering;  </a:t>
            </a:r>
            <a:r>
              <a:rPr lang="en-US" sz="2400" dirty="0" smtClean="0"/>
              <a:t>A Practitioner’s Approach (7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Edition) by</a:t>
            </a:r>
          </a:p>
          <a:p>
            <a:pPr marL="0" indent="0">
              <a:buNone/>
            </a:pPr>
            <a:r>
              <a:rPr lang="en-US" sz="2400" dirty="0" smtClean="0"/>
              <a:t>    Roger S. Pressman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56169" y="3543166"/>
            <a:ext cx="11029616" cy="1013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Recommended Reading material</a:t>
            </a:r>
            <a:endParaRPr lang="en-US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05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Software?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769" y="1798362"/>
            <a:ext cx="11029615" cy="4397722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Software is a set of instructions which can perform some useful task.</a:t>
            </a:r>
          </a:p>
          <a:p>
            <a:pPr algn="just"/>
            <a:r>
              <a:rPr lang="en-US" sz="2400" dirty="0" smtClean="0"/>
              <a:t>Computer software is the product that software professionals build and then support over long term.</a:t>
            </a:r>
          </a:p>
          <a:p>
            <a:pPr algn="just"/>
            <a:r>
              <a:rPr lang="en-US" sz="2400" dirty="0" smtClean="0"/>
              <a:t>Software is not just the programs but also all documentation and configuration data.</a:t>
            </a:r>
          </a:p>
          <a:p>
            <a:pPr algn="just"/>
            <a:r>
              <a:rPr lang="en-US" sz="2400" dirty="0" smtClean="0"/>
              <a:t>Software is:</a:t>
            </a:r>
          </a:p>
          <a:p>
            <a:pPr lvl="1" algn="just"/>
            <a:r>
              <a:rPr lang="en-US" sz="2200" dirty="0" smtClean="0"/>
              <a:t>Instructions (computer programs) that when executed provide desired features, function, and performance;</a:t>
            </a:r>
            <a:endParaRPr lang="en-US" sz="2000" dirty="0" smtClean="0"/>
          </a:p>
          <a:p>
            <a:pPr lvl="1" algn="just"/>
            <a:r>
              <a:rPr lang="en-US" sz="2000" dirty="0" smtClean="0"/>
              <a:t>Data structures that enable the </a:t>
            </a:r>
            <a:r>
              <a:rPr lang="en-US" sz="2100" dirty="0"/>
              <a:t>programs to adequately manipulate </a:t>
            </a:r>
            <a:r>
              <a:rPr lang="en-US" sz="2100" dirty="0" smtClean="0"/>
              <a:t>information, and </a:t>
            </a:r>
          </a:p>
          <a:p>
            <a:pPr lvl="1" algn="just"/>
            <a:r>
              <a:rPr lang="en-US" sz="2100" dirty="0" smtClean="0"/>
              <a:t>Documents </a:t>
            </a:r>
            <a:r>
              <a:rPr lang="en-US" sz="2100" dirty="0"/>
              <a:t>that describe the operation and use of the programs.</a:t>
            </a:r>
          </a:p>
        </p:txBody>
      </p:sp>
    </p:spTree>
    <p:extLst>
      <p:ext uri="{BB962C8B-B14F-4D97-AF65-F5344CB8AC3E}">
        <p14:creationId xmlns:p14="http://schemas.microsoft.com/office/powerpoint/2010/main" val="75647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engineering?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794649"/>
            <a:ext cx="11029615" cy="367830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Engineering is the use of scientific knowledge in a productive way.</a:t>
            </a:r>
          </a:p>
          <a:p>
            <a:r>
              <a:rPr lang="en-US" sz="2400" dirty="0"/>
              <a:t>Civil, mechanical, electrical engineering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These are based on the knowledge of physics.</a:t>
            </a:r>
          </a:p>
          <a:p>
            <a:r>
              <a:rPr lang="en-US" sz="2400" dirty="0" smtClean="0"/>
              <a:t>Software engineering is based on the knowledge of computer.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5286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Software Engineering?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Software engineering is an engineering discipline that is concerned with all aspects </a:t>
            </a:r>
            <a:r>
              <a:rPr lang="en-US" sz="2400" dirty="0">
                <a:solidFill>
                  <a:srgbClr val="46424D"/>
                </a:solidFill>
                <a:cs typeface="Arial" panose="020B0604020202020204" pitchFamily="34" charset="0"/>
              </a:rPr>
              <a:t>of software production from the early stages of system specification through to maintaining the system after it has gone into </a:t>
            </a:r>
            <a:r>
              <a:rPr lang="en-US" sz="2400" dirty="0" smtClean="0">
                <a:solidFill>
                  <a:srgbClr val="46424D"/>
                </a:solidFill>
                <a:cs typeface="Arial" panose="020B0604020202020204" pitchFamily="34" charset="0"/>
              </a:rPr>
              <a:t>use.</a:t>
            </a:r>
          </a:p>
          <a:p>
            <a:pPr lvl="1" algn="just"/>
            <a:r>
              <a:rPr lang="en-US" sz="2200" dirty="0" smtClean="0">
                <a:solidFill>
                  <a:srgbClr val="46424D"/>
                </a:solidFill>
                <a:cs typeface="Arial" panose="020B0604020202020204" pitchFamily="34" charset="0"/>
              </a:rPr>
              <a:t>Engineering discipline</a:t>
            </a:r>
          </a:p>
          <a:p>
            <a:pPr lvl="1" algn="just"/>
            <a:r>
              <a:rPr lang="en-US" sz="2200" dirty="0">
                <a:solidFill>
                  <a:srgbClr val="46424D"/>
                </a:solidFill>
                <a:cs typeface="Arial" panose="020B0604020202020204" pitchFamily="34" charset="0"/>
              </a:rPr>
              <a:t>All aspects of software production</a:t>
            </a:r>
          </a:p>
        </p:txBody>
      </p:sp>
    </p:spTree>
    <p:extLst>
      <p:ext uri="{BB962C8B-B14F-4D97-AF65-F5344CB8AC3E}">
        <p14:creationId xmlns:p14="http://schemas.microsoft.com/office/powerpoint/2010/main" val="59533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products / Categories of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917476"/>
            <a:ext cx="11029615" cy="367830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 smtClean="0"/>
              <a:t>Software delivers the most important product; information.</a:t>
            </a:r>
          </a:p>
          <a:p>
            <a:pPr algn="just"/>
            <a:r>
              <a:rPr lang="en-US" sz="2400" dirty="0" smtClean="0"/>
              <a:t>Generic software</a:t>
            </a:r>
          </a:p>
          <a:p>
            <a:pPr algn="just"/>
            <a:r>
              <a:rPr lang="en-US" sz="2400" dirty="0" smtClean="0"/>
              <a:t>Bespoke / customized software / product-line software </a:t>
            </a:r>
          </a:p>
          <a:p>
            <a:pPr algn="just"/>
            <a:endParaRPr lang="en-US" sz="800" dirty="0" smtClean="0"/>
          </a:p>
          <a:p>
            <a:pPr algn="just"/>
            <a:r>
              <a:rPr lang="en-US" sz="2400" dirty="0" smtClean="0"/>
              <a:t>System software; drivers, compilers, etc.</a:t>
            </a:r>
          </a:p>
          <a:p>
            <a:pPr algn="just"/>
            <a:r>
              <a:rPr lang="en-US" sz="2400" dirty="0" smtClean="0"/>
              <a:t>Application software</a:t>
            </a:r>
          </a:p>
          <a:p>
            <a:pPr algn="just"/>
            <a:r>
              <a:rPr lang="en-US" sz="2400" dirty="0" smtClean="0"/>
              <a:t>Engineering / Scientific software; astronomy, volcanology, etc.</a:t>
            </a:r>
          </a:p>
          <a:p>
            <a:pPr algn="just"/>
            <a:r>
              <a:rPr lang="en-US" sz="2400" dirty="0" smtClean="0"/>
              <a:t>Embedded software; digital functions in automobile, keypad control of oven, etc.</a:t>
            </a:r>
          </a:p>
          <a:p>
            <a:pPr algn="just"/>
            <a:r>
              <a:rPr lang="en-US" sz="2400" smtClean="0"/>
              <a:t>Web </a:t>
            </a:r>
            <a:r>
              <a:rPr lang="en-US" sz="2400" dirty="0" smtClean="0"/>
              <a:t>applications /</a:t>
            </a:r>
            <a:r>
              <a:rPr lang="en-US" sz="2400" dirty="0" err="1" smtClean="0"/>
              <a:t>WebApps</a:t>
            </a:r>
            <a:r>
              <a:rPr lang="en-US" sz="2400" dirty="0" smtClean="0"/>
              <a:t>; e-com.</a:t>
            </a:r>
          </a:p>
          <a:p>
            <a:pPr algn="just"/>
            <a:r>
              <a:rPr lang="en-US" sz="2400" dirty="0" smtClean="0"/>
              <a:t>Artificial Intelligence software; robotics, pattern recognition, game playing, etc.</a:t>
            </a:r>
          </a:p>
          <a:p>
            <a:pPr algn="just"/>
            <a:endParaRPr lang="en-US" sz="2400" dirty="0" smtClean="0"/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8266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0" y="483393"/>
            <a:ext cx="11029615" cy="367830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Software is both a product and a vehicle for delivering a product.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81191" y="3370123"/>
            <a:ext cx="11029615" cy="36783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dirty="0" smtClean="0"/>
              <a:t>Software is developed or engineered, not manufactured.</a:t>
            </a:r>
          </a:p>
          <a:p>
            <a:pPr algn="just"/>
            <a:r>
              <a:rPr lang="en-US" sz="2400" dirty="0" smtClean="0"/>
              <a:t>Software doesn’t ‘wear out’.</a:t>
            </a:r>
          </a:p>
          <a:p>
            <a:pPr algn="just"/>
            <a:r>
              <a:rPr lang="en-US" sz="2400" dirty="0" smtClean="0"/>
              <a:t>Although the industry is moving towards component-based construction, most software continues to be custom-built.</a:t>
            </a:r>
          </a:p>
          <a:p>
            <a:pPr algn="just"/>
            <a:endParaRPr lang="en-US" sz="2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97112" y="2847128"/>
            <a:ext cx="11029616" cy="1013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Software Characteristics</a:t>
            </a:r>
            <a:endParaRPr lang="en-US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70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2451" y="1724375"/>
            <a:ext cx="7197726" cy="2421464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Good Luck ! </a:t>
            </a:r>
            <a:r>
              <a:rPr lang="en-US" sz="7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☻</a:t>
            </a:r>
            <a:endParaRPr lang="en-U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36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221</TotalTime>
  <Words>347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Gill Sans MT</vt:lpstr>
      <vt:lpstr>Wingdings</vt:lpstr>
      <vt:lpstr>Wingdings 2</vt:lpstr>
      <vt:lpstr>Dividend</vt:lpstr>
      <vt:lpstr>Software Engineering  MCS-2   Lecture # 1</vt:lpstr>
      <vt:lpstr>Compulsory Reading material</vt:lpstr>
      <vt:lpstr>What is Software?</vt:lpstr>
      <vt:lpstr>What is engineering? </vt:lpstr>
      <vt:lpstr>What is Software Engineering?</vt:lpstr>
      <vt:lpstr>Software products / Categories of Software</vt:lpstr>
      <vt:lpstr>Role of Software</vt:lpstr>
      <vt:lpstr>Good Luck ! 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Engineering MCS-2 Lecture # 1</dc:title>
  <dc:creator>Home</dc:creator>
  <cp:lastModifiedBy>Home</cp:lastModifiedBy>
  <cp:revision>69</cp:revision>
  <dcterms:created xsi:type="dcterms:W3CDTF">2013-11-07T00:54:08Z</dcterms:created>
  <dcterms:modified xsi:type="dcterms:W3CDTF">2013-11-18T04:37:27Z</dcterms:modified>
</cp:coreProperties>
</file>