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8" r:id="rId3"/>
    <p:sldId id="266" r:id="rId4"/>
    <p:sldId id="267" r:id="rId5"/>
    <p:sldId id="269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9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0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6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1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09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840" y="3395148"/>
            <a:ext cx="10993549" cy="1475013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Software Engineering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MCS-2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>
                <a:solidFill>
                  <a:schemeClr val="bg1"/>
                </a:solidFill>
              </a:rPr>
              <a:t>Lecture # 2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of good s/w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58780"/>
            <a:ext cx="11029615" cy="499922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Maintainability;</a:t>
            </a:r>
          </a:p>
          <a:p>
            <a:pPr lvl="1" algn="just"/>
            <a:r>
              <a:rPr lang="en-US" sz="2200" dirty="0" smtClean="0"/>
              <a:t>S/w should be written in such a way that it may evolve to meet the changing needs of customers.</a:t>
            </a:r>
          </a:p>
          <a:p>
            <a:pPr algn="just"/>
            <a:r>
              <a:rPr lang="en-US" sz="2400" dirty="0" smtClean="0"/>
              <a:t>Dependability; reliability, security and safety.</a:t>
            </a:r>
          </a:p>
          <a:p>
            <a:pPr lvl="1" algn="just"/>
            <a:r>
              <a:rPr lang="en-US" sz="2200" dirty="0" smtClean="0"/>
              <a:t>Dependable s/w should not cause physical or economic damage in the event of system failure.</a:t>
            </a:r>
          </a:p>
          <a:p>
            <a:pPr algn="just"/>
            <a:r>
              <a:rPr lang="en-US" sz="2400" dirty="0" smtClean="0"/>
              <a:t>Efficiency; in terms of memory utilization, processing time.</a:t>
            </a:r>
          </a:p>
          <a:p>
            <a:pPr lvl="1" algn="just"/>
            <a:r>
              <a:rPr lang="en-US" sz="2200" dirty="0" smtClean="0"/>
              <a:t>s/w should not waste system resources.</a:t>
            </a:r>
          </a:p>
          <a:p>
            <a:pPr algn="just"/>
            <a:r>
              <a:rPr lang="en-US" sz="2400" dirty="0" smtClean="0"/>
              <a:t>Usability</a:t>
            </a:r>
          </a:p>
          <a:p>
            <a:pPr lvl="1" algn="just"/>
            <a:r>
              <a:rPr lang="en-US" sz="2200" dirty="0" smtClean="0"/>
              <a:t>Appropriate user interface and adequate documentation.</a:t>
            </a: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433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Principles of S/w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888762"/>
            <a:ext cx="11029615" cy="48418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The reason it all exists. </a:t>
            </a:r>
          </a:p>
          <a:p>
            <a:pPr lvl="1" algn="just"/>
            <a:r>
              <a:rPr lang="en-US" sz="2200" dirty="0" smtClean="0"/>
              <a:t>The reason is ‘to provide value to its users’. </a:t>
            </a:r>
          </a:p>
          <a:p>
            <a:pPr algn="just"/>
            <a:r>
              <a:rPr lang="en-US" sz="2400" dirty="0" smtClean="0"/>
              <a:t>Keep it simple.</a:t>
            </a:r>
          </a:p>
          <a:p>
            <a:pPr lvl="1" algn="just"/>
            <a:r>
              <a:rPr lang="en-US" sz="2200" dirty="0" smtClean="0"/>
              <a:t>Simple does not mean quick and dirty.</a:t>
            </a:r>
          </a:p>
          <a:p>
            <a:pPr algn="just"/>
            <a:r>
              <a:rPr lang="en-US" sz="2400" dirty="0" smtClean="0"/>
              <a:t>Maintain the vision.</a:t>
            </a:r>
          </a:p>
          <a:p>
            <a:pPr algn="just"/>
            <a:r>
              <a:rPr lang="en-US" sz="2400" dirty="0" smtClean="0"/>
              <a:t>What you produce, others will consume.</a:t>
            </a:r>
          </a:p>
          <a:p>
            <a:pPr algn="just"/>
            <a:r>
              <a:rPr lang="en-US" sz="2400" dirty="0" smtClean="0"/>
              <a:t>Be open to the future.</a:t>
            </a:r>
          </a:p>
          <a:p>
            <a:pPr algn="just"/>
            <a:r>
              <a:rPr lang="en-US" sz="2400" dirty="0" smtClean="0"/>
              <a:t>Plan ahead for reuse.</a:t>
            </a:r>
          </a:p>
          <a:p>
            <a:pPr algn="just"/>
            <a:r>
              <a:rPr lang="en-US" sz="2400" dirty="0" smtClean="0"/>
              <a:t>Think!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3005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facing s/w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67750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Heterogeneity challenge</a:t>
            </a:r>
          </a:p>
          <a:p>
            <a:pPr lvl="1"/>
            <a:r>
              <a:rPr lang="en-US" sz="2200" dirty="0" smtClean="0"/>
              <a:t>Developing techniques to build flexible s/w. </a:t>
            </a:r>
          </a:p>
          <a:p>
            <a:r>
              <a:rPr lang="en-US" sz="2400" dirty="0" smtClean="0"/>
              <a:t>The Delivery challenge</a:t>
            </a:r>
          </a:p>
          <a:p>
            <a:pPr lvl="1"/>
            <a:r>
              <a:rPr lang="en-US" sz="2200" dirty="0" smtClean="0"/>
              <a:t>Shortening time required to achieve s/w quality.</a:t>
            </a:r>
          </a:p>
          <a:p>
            <a:r>
              <a:rPr lang="en-US" sz="2400" dirty="0" smtClean="0"/>
              <a:t>The Trust challenge</a:t>
            </a:r>
          </a:p>
          <a:p>
            <a:pPr lvl="1"/>
            <a:r>
              <a:rPr lang="en-US" sz="2200" dirty="0" smtClean="0"/>
              <a:t>Make </a:t>
            </a:r>
            <a:r>
              <a:rPr lang="en-US" sz="2200" dirty="0"/>
              <a:t>sure that malicious users cannot attack the software and information security is maintained.</a:t>
            </a:r>
          </a:p>
          <a:p>
            <a:r>
              <a:rPr lang="en-US" sz="2400" dirty="0" smtClean="0"/>
              <a:t>Legacy challenge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996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Assignment #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was Software </a:t>
            </a:r>
            <a:r>
              <a:rPr lang="en-US" sz="2400" smtClean="0"/>
              <a:t>Crisis?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0268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2451" y="1724375"/>
            <a:ext cx="7197726" cy="24214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Good Luck ! </a:t>
            </a:r>
            <a:r>
              <a:rPr lang="en-US" sz="7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680</TotalTime>
  <Words>194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Gill Sans MT</vt:lpstr>
      <vt:lpstr>Wingdings 2</vt:lpstr>
      <vt:lpstr>Dividend</vt:lpstr>
      <vt:lpstr>Software Engineering  MCS-2   Lecture # 2</vt:lpstr>
      <vt:lpstr>Attributes of good s/w</vt:lpstr>
      <vt:lpstr>General Principles of S/w Engineering</vt:lpstr>
      <vt:lpstr>Challenges facing s/w engineering</vt:lpstr>
      <vt:lpstr>Assignment # 1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MCS-2 Lecture # 1</dc:title>
  <dc:creator>Home</dc:creator>
  <cp:lastModifiedBy>Home</cp:lastModifiedBy>
  <cp:revision>105</cp:revision>
  <dcterms:created xsi:type="dcterms:W3CDTF">2013-11-07T00:54:08Z</dcterms:created>
  <dcterms:modified xsi:type="dcterms:W3CDTF">2013-11-19T12:54:52Z</dcterms:modified>
</cp:coreProperties>
</file>