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9" r:id="rId3"/>
    <p:sldId id="281" r:id="rId4"/>
    <p:sldId id="295" r:id="rId5"/>
    <p:sldId id="282" r:id="rId6"/>
    <p:sldId id="283" r:id="rId7"/>
    <p:sldId id="284" r:id="rId8"/>
    <p:sldId id="285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77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93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92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5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3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8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0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6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14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5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8B31113-E662-4191-8D5D-474B78DCA561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8D419A6-884F-4506-9188-4D93BBF21F0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094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840" y="3395148"/>
            <a:ext cx="10993549" cy="1475013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Software Engineering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MCS-2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>
                <a:solidFill>
                  <a:schemeClr val="bg1"/>
                </a:solidFill>
              </a:rPr>
              <a:t>Lecture # 5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3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 (Rapid Application Development) Model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067" y="1825655"/>
            <a:ext cx="7006963" cy="42476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 model the components or functions are developed in parallel as if they were mini projects. The developments are time boxed, delivered and then assembled into a working prototype.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quickly give the customer something to see and use and to provide feedback regarding the delivery and their requirements.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340" t="16158" r="6599" b="8930"/>
          <a:stretch/>
        </p:blipFill>
        <p:spPr>
          <a:xfrm>
            <a:off x="7729183" y="2593454"/>
            <a:ext cx="4462817" cy="2742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55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in the rapid application development (RAD) model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125" y="2213478"/>
            <a:ext cx="6351869" cy="4364743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modeling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flow is identified between various business functions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modeling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gathered from business modeling is used to define data objects that are needed for the business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4442"/>
          <a:stretch/>
        </p:blipFill>
        <p:spPr>
          <a:xfrm>
            <a:off x="7046793" y="1828800"/>
            <a:ext cx="5145207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55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in the rapid application development (RAD) model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125" y="1964716"/>
            <a:ext cx="6656668" cy="4964107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 modeling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objects defined in data modeling are converted to achieve the business information flow to achieve some specific business objective.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generation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Automated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 are used to convert process models into code and the actual system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turnover</a:t>
            </a:r>
          </a:p>
          <a:p>
            <a:pPr lvl="1"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components and all the interfaces.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5226"/>
          <a:stretch/>
        </p:blipFill>
        <p:spPr>
          <a:xfrm>
            <a:off x="7046793" y="1752659"/>
            <a:ext cx="5145207" cy="517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49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Reduced development time.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 reusability of components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initial reviews occur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Encourages customer feedback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from very beginning solves a lot of integration issues.</a:t>
            </a:r>
          </a:p>
        </p:txBody>
      </p:sp>
    </p:spTree>
    <p:extLst>
      <p:ext uri="{BB962C8B-B14F-4D97-AF65-F5344CB8AC3E}">
        <p14:creationId xmlns:p14="http://schemas.microsoft.com/office/powerpoint/2010/main" val="35679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Depends on strong team and individual performances for identifying business requirements.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system that can be modularized can be built using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highly skilled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developers / designers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dependency on modeling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Inapplicable to cheaper projects as cost of modeling and automated code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generation is very high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4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to use RAD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 should be used when there is a need to create a system that can be modularized in 2-3 months of time.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should be used if there’s high availability of designers for modeling and the budget is high enough to afford their cost along with the cost of automated code generating tools.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 SDLC model should be chosen only if resources with high business knowledge are available and there is a need to produce the system in a short span of time (2-3 months).</a:t>
            </a:r>
          </a:p>
        </p:txBody>
      </p:sp>
    </p:spTree>
    <p:extLst>
      <p:ext uri="{BB962C8B-B14F-4D97-AF65-F5344CB8AC3E}">
        <p14:creationId xmlns:p14="http://schemas.microsoft.com/office/powerpoint/2010/main" val="428270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Evolutionary Software Process Models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952" y="1828803"/>
            <a:ext cx="11029615" cy="5094524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Evolutionary software models are iterative. They are characterized in manner that enables the software engineers to develop increasingly more complete version of a software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models are applied because as the requirements often change so the end product will be unrealistic, where a complete version is impossible due to tight market deadlines it is better to introduce a limited version to meet the pressure. Thus the software engineers can follow a process model that has been explicitly designed to accommodate a product that gradually complete over time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Evolutionary Models take the concept of “evolution” into the engineering paradigm. Therefore Evolutionary Models are iterative. They are built in a manner that enables software engineers to develop increasingly more complex versions of the software.</a:t>
            </a:r>
          </a:p>
        </p:txBody>
      </p:sp>
    </p:spTree>
    <p:extLst>
      <p:ext uri="{BB962C8B-B14F-4D97-AF65-F5344CB8AC3E}">
        <p14:creationId xmlns:p14="http://schemas.microsoft.com/office/powerpoint/2010/main" val="212566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2451" y="1724375"/>
            <a:ext cx="7197726" cy="2421464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Good Luck ! </a:t>
            </a:r>
            <a:r>
              <a:rPr lang="en-US" sz="72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36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3038</TotalTime>
  <Words>479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Century Gothic</vt:lpstr>
      <vt:lpstr>Gill Sans MT</vt:lpstr>
      <vt:lpstr>Times New Roman</vt:lpstr>
      <vt:lpstr>Wingdings 2</vt:lpstr>
      <vt:lpstr>Dividend</vt:lpstr>
      <vt:lpstr>Software Engineering  MCS-2   Lecture # 5</vt:lpstr>
      <vt:lpstr>RAD (Rapid Application Development) Model</vt:lpstr>
      <vt:lpstr>phases in the rapid application development (RAD) model </vt:lpstr>
      <vt:lpstr>phases in the rapid application development (RAD) model </vt:lpstr>
      <vt:lpstr>Advantages</vt:lpstr>
      <vt:lpstr>Disadvantages</vt:lpstr>
      <vt:lpstr>When to use RAD model?</vt:lpstr>
      <vt:lpstr>Evolutionary Software Process Models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 MCS-2 Lecture # 1</dc:title>
  <dc:creator>Home</dc:creator>
  <cp:lastModifiedBy>Home</cp:lastModifiedBy>
  <cp:revision>265</cp:revision>
  <dcterms:created xsi:type="dcterms:W3CDTF">2013-11-07T00:54:08Z</dcterms:created>
  <dcterms:modified xsi:type="dcterms:W3CDTF">2013-11-27T06:29:47Z</dcterms:modified>
</cp:coreProperties>
</file>