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85" r:id="rId3"/>
    <p:sldId id="286" r:id="rId4"/>
    <p:sldId id="287" r:id="rId5"/>
    <p:sldId id="288" r:id="rId6"/>
    <p:sldId id="294" r:id="rId7"/>
    <p:sldId id="289" r:id="rId8"/>
    <p:sldId id="290" r:id="rId9"/>
    <p:sldId id="291" r:id="rId10"/>
    <p:sldId id="292" r:id="rId11"/>
    <p:sldId id="293" r:id="rId12"/>
    <p:sldId id="26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664" autoAdjust="0"/>
  </p:normalViewPr>
  <p:slideViewPr>
    <p:cSldViewPr snapToGrid="0">
      <p:cViewPr varScale="1">
        <p:scale>
          <a:sx n="62" d="100"/>
          <a:sy n="62" d="100"/>
        </p:scale>
        <p:origin x="8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8B31113-E662-4191-8D5D-474B78DCA561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8D419A6-884F-4506-9188-4D93BBF21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977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31113-E662-4191-8D5D-474B78DCA561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419A6-884F-4506-9188-4D93BBF21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193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8B31113-E662-4191-8D5D-474B78DCA561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8D419A6-884F-4506-9188-4D93BBF21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267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31113-E662-4191-8D5D-474B78DCA561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18D419A6-884F-4506-9188-4D93BBF21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892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8B31113-E662-4191-8D5D-474B78DCA561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8D419A6-884F-4506-9188-4D93BBF21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954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31113-E662-4191-8D5D-474B78DCA561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419A6-884F-4506-9188-4D93BBF21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833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31113-E662-4191-8D5D-474B78DCA561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419A6-884F-4506-9188-4D93BBF21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782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31113-E662-4191-8D5D-474B78DCA561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419A6-884F-4506-9188-4D93BBF21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908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31113-E662-4191-8D5D-474B78DCA561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419A6-884F-4506-9188-4D93BBF21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466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8B31113-E662-4191-8D5D-474B78DCA561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8D419A6-884F-4506-9188-4D93BBF21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14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31113-E662-4191-8D5D-474B78DCA561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419A6-884F-4506-9188-4D93BBF21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156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18B31113-E662-4191-8D5D-474B78DCA561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18D419A6-884F-4506-9188-4D93BBF21F0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50947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istqbexamcertification.com/what-is-waterfall-model-advantages-disadvantages-and-when-to-use-it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istqbexamcertification.com/what-are-the-software-development-life-cycle-phases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4840" y="3395148"/>
            <a:ext cx="10993549" cy="1475013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/>
              <a:t>Software Engineering</a:t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MCS-2</a:t>
            </a:r>
            <a:br>
              <a:rPr lang="en-US" sz="4000" dirty="0" smtClean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 smtClean="0">
                <a:solidFill>
                  <a:schemeClr val="bg1"/>
                </a:solidFill>
              </a:rPr>
              <a:t>Lecture # 6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2314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Disadvantages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should possess considerable risk-assessment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expertise.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has not been employed as much proven models (e.g. the Waterfall Model) and hence may prove difficult to ‘sell’ to the client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be a costly model to use.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Risk analysis requires highly specific expertise.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Project’s success is highly dependent on the risk analysis phase.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Doesn’t work well for smaller projects.</a:t>
            </a:r>
          </a:p>
          <a:p>
            <a:pPr algn="just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1508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to use Spiral model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costs and risk evaluation is important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medium to high-risk projects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Long-term project commitment unwise because of potential changes to economic priorities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Users are unsure of their needs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Requirements are complex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 product line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Significant changes are expected (research and exploration)</a:t>
            </a:r>
          </a:p>
        </p:txBody>
      </p:sp>
    </p:spTree>
    <p:extLst>
      <p:ext uri="{BB962C8B-B14F-4D97-AF65-F5344CB8AC3E}">
        <p14:creationId xmlns:p14="http://schemas.microsoft.com/office/powerpoint/2010/main" val="3878534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32451" y="1724375"/>
            <a:ext cx="7197726" cy="2421464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Good Luck ! </a:t>
            </a:r>
            <a:r>
              <a:rPr lang="en-US" sz="72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☻</a:t>
            </a:r>
            <a:endParaRPr lang="en-US" sz="7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7367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Evolutionary Software Process Models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952" y="1828803"/>
            <a:ext cx="11029615" cy="5094524"/>
          </a:xfrm>
        </p:spPr>
        <p:txBody>
          <a:bodyPr>
            <a:no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Evolutionary software models are iterative. They are characterized in manner that enables the software engineers to develop increasingly more complete version of a software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models are applied because as the requirements often change so the end product will be unrealistic, where a complete version is impossible due to tight market deadlines it is better to introduce a limited version to meet the pressure. Thus the software engineers can follow a process model that has been explicitly designed to accommodate a product that gradually complete over time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Evolutionary Models take the concept of “evolution” into the engineering paradigm. Therefore Evolutionary Models are iterative. They are built in a manner that enables software engineers to develop increasingly more complex versions of the software.</a:t>
            </a:r>
          </a:p>
        </p:txBody>
      </p:sp>
    </p:spTree>
    <p:extLst>
      <p:ext uri="{BB962C8B-B14F-4D97-AF65-F5344CB8AC3E}">
        <p14:creationId xmlns:p14="http://schemas.microsoft.com/office/powerpoint/2010/main" val="2125665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202" y="4914143"/>
            <a:ext cx="4628086" cy="121487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Incremental Process Model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194495"/>
            <a:ext cx="6834022" cy="360053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Incremental Model combines elements of the Linear Sequential Model (applied repetitively) with the iterative philosophy of prototyping.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incremental model the whole requirement is divided into various builds. Multiple development cycles take place here, making the life cycle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 tooltip="What is Waterfall model- advantages, disadvantages and when to use it?"/>
              </a:rPr>
              <a:t>“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 tooltip="What is Waterfall model- advantages, disadvantages and when to use it?"/>
              </a:rPr>
              <a:t>multi-waterfall” cycle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 Cycles are divided up into smaller, more easily managed modules. 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working version of software is produced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after each module.</a:t>
            </a:r>
          </a:p>
          <a:p>
            <a:pPr algn="just"/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30491" y="2383938"/>
            <a:ext cx="5361510" cy="4447591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6129016"/>
            <a:ext cx="683049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diagram above when we work incrementally we are adding piece by piece but expect that each piece is fully finished.</a:t>
            </a:r>
          </a:p>
        </p:txBody>
      </p:sp>
    </p:spTree>
    <p:extLst>
      <p:ext uri="{BB962C8B-B14F-4D97-AF65-F5344CB8AC3E}">
        <p14:creationId xmlns:p14="http://schemas.microsoft.com/office/powerpoint/2010/main" val="1522790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Advantages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043111"/>
            <a:ext cx="11029615" cy="4958686"/>
          </a:xfrm>
        </p:spPr>
        <p:txBody>
          <a:bodyPr>
            <a:no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useful when staffing is unavailable for the complete implementation.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be implemented with fewer staff people.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the core product is well received then the additional staff can be added.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Customers can be involved at an early stage.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Each iteration delivers a functionally operational product and thus customers can get to see the working version of the product at each stage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Working software is developed at an early stage of the project.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easy to identify missing functions from the software at each stage.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supports a flexible design as changes are expected with each iteration.</a:t>
            </a:r>
          </a:p>
          <a:p>
            <a:pPr algn="just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4267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Disadvantages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Because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requirements are expected to change the project may take much longer than would have been the case with other SDLC’s.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49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to use the Incremental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model?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Requirements of the complete system are clearly defined and understood.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Major requirements must be defined; however, some details can evolve with time.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is a need to get a product to the market early.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new technology is being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used.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Resources with needed skill set are not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available.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are some high risk features and goals.</a:t>
            </a:r>
          </a:p>
        </p:txBody>
      </p:sp>
    </p:spTree>
    <p:extLst>
      <p:ext uri="{BB962C8B-B14F-4D97-AF65-F5344CB8AC3E}">
        <p14:creationId xmlns:p14="http://schemas.microsoft.com/office/powerpoint/2010/main" val="2414265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Spiral Process Model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9314" y="2010898"/>
            <a:ext cx="8223109" cy="4847102"/>
          </a:xfrm>
        </p:spPr>
        <p:txBody>
          <a:bodyPr>
            <a:no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Spiral Model is an evolutionary software process model that couples the iterative nature of prototyping with the controlled and systematic aspects of the Linear Sequential Model.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Spiral Model the software is developed in a series of incremental releases. Unlike the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Iterative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Model where in the first product is a core product, in the Spiral Model the early iterations could result in a paper model or a prototype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However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during later iterations more complex functionalities could be added.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42423" y="567396"/>
            <a:ext cx="3649577" cy="288700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21451" y="4093029"/>
            <a:ext cx="3075813" cy="2571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4658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Task Regions of Spiral Process Model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" y="1843314"/>
            <a:ext cx="12075886" cy="5014686"/>
          </a:xfrm>
        </p:spPr>
        <p:txBody>
          <a:bodyPr>
            <a:no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Spiral Model is divided into a number of framework activities, also called task regions. These task regions could vary from 3-6 in number and they are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Customer Communication - tasks required to establish effective communication between the developer and customer.</a:t>
            </a:r>
          </a:p>
          <a:p>
            <a:pPr lvl="1" algn="just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Planning - tasks required to define resources, timelines and other project related information /items.</a:t>
            </a:r>
          </a:p>
          <a:p>
            <a:pPr lvl="1" algn="just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Risk Analysis - tasks required to assess the technical and management risks.</a:t>
            </a:r>
          </a:p>
          <a:p>
            <a:pPr lvl="1" algn="just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Engineering - tasks required to build one or more representation of the application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	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Construction &amp; Release - tasks required to construct, test and support (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Documentation and training)</a:t>
            </a:r>
          </a:p>
          <a:p>
            <a:pPr lvl="1" algn="just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Customer evaluation - tasks required to obtain periodic customer feedback so that there are no last minute surprises.</a:t>
            </a:r>
          </a:p>
        </p:txBody>
      </p:sp>
    </p:spTree>
    <p:extLst>
      <p:ext uri="{BB962C8B-B14F-4D97-AF65-F5344CB8AC3E}">
        <p14:creationId xmlns:p14="http://schemas.microsoft.com/office/powerpoint/2010/main" val="396774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Advantages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717524"/>
            <a:ext cx="11029615" cy="3678303"/>
          </a:xfrm>
        </p:spPr>
        <p:txBody>
          <a:bodyPr>
            <a:noAutofit/>
          </a:bodyPr>
          <a:lstStyle/>
          <a:p>
            <a:pPr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Realistic approach to the development because the software evolves as the process progresses. In addition, the developer and the client better understand and react to risks at each evolutionary level.</a:t>
            </a:r>
          </a:p>
          <a:p>
            <a:pPr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model uses prototyping as a risk reduction mechanism and allows for the development of prototypes at any stage of the evolutionary development.</a:t>
            </a:r>
          </a:p>
          <a:p>
            <a:pPr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maintains a systematic stepwise approach, like the classic waterfall model, and also incorporates into it an iterative framework that more reflect the real world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 amount of risk analysis hence, avoidance of Risk is enhanced.</a:t>
            </a:r>
          </a:p>
          <a:p>
            <a:pPr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Good for large and mission-critical projects.</a:t>
            </a:r>
          </a:p>
          <a:p>
            <a:pPr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Strong approval and documentation control.</a:t>
            </a:r>
          </a:p>
          <a:p>
            <a:pPr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Additional Functionality can be added at a later date.</a:t>
            </a:r>
          </a:p>
          <a:p>
            <a:pPr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Software is produced early in the 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 tooltip="What are the Software Development Life Cycle phases?"/>
              </a:rPr>
              <a:t>software life cycle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5391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Dividend</Template>
  <TotalTime>3097</TotalTime>
  <Words>852</Words>
  <Application>Microsoft Office PowerPoint</Application>
  <PresentationFormat>Widescreen</PresentationFormat>
  <Paragraphs>65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Century Gothic</vt:lpstr>
      <vt:lpstr>Gill Sans MT</vt:lpstr>
      <vt:lpstr>Times New Roman</vt:lpstr>
      <vt:lpstr>Wingdings 2</vt:lpstr>
      <vt:lpstr>Dividend</vt:lpstr>
      <vt:lpstr>Software Engineering  MCS-2   Lecture # 6</vt:lpstr>
      <vt:lpstr>Evolutionary Software Process Models</vt:lpstr>
      <vt:lpstr>Incremental Process Model</vt:lpstr>
      <vt:lpstr>Advantages</vt:lpstr>
      <vt:lpstr>Disadvantages</vt:lpstr>
      <vt:lpstr>When to use the Incremental model?</vt:lpstr>
      <vt:lpstr>Spiral Process Model</vt:lpstr>
      <vt:lpstr>Task Regions of Spiral Process Model</vt:lpstr>
      <vt:lpstr>Advantages</vt:lpstr>
      <vt:lpstr>Disadvantages</vt:lpstr>
      <vt:lpstr>When to use Spiral model</vt:lpstr>
      <vt:lpstr>Good Luck ! ☻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Engineering MCS-2 Lecture # 1</dc:title>
  <dc:creator>Home</dc:creator>
  <cp:lastModifiedBy>Home</cp:lastModifiedBy>
  <cp:revision>289</cp:revision>
  <dcterms:created xsi:type="dcterms:W3CDTF">2013-11-07T00:54:08Z</dcterms:created>
  <dcterms:modified xsi:type="dcterms:W3CDTF">2013-12-05T06:00:23Z</dcterms:modified>
</cp:coreProperties>
</file>